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57" r:id="rId3"/>
    <p:sldId id="258" r:id="rId4"/>
    <p:sldId id="267" r:id="rId5"/>
    <p:sldId id="268" r:id="rId6"/>
    <p:sldId id="269" r:id="rId7"/>
    <p:sldId id="271" r:id="rId8"/>
    <p:sldId id="270" r:id="rId9"/>
    <p:sldId id="260" r:id="rId10"/>
    <p:sldId id="261" r:id="rId11"/>
    <p:sldId id="262" r:id="rId12"/>
    <p:sldId id="266" r:id="rId13"/>
    <p:sldId id="263" r:id="rId14"/>
    <p:sldId id="264" r:id="rId15"/>
    <p:sldId id="265" r:id="rId16"/>
    <p:sldId id="259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0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DFECE-C83C-45AA-B6F9-964796FBDCFA}" type="datetimeFigureOut">
              <a:rPr lang="en-US" smtClean="0"/>
              <a:t>4/1/2009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46A4F-30A7-4E72-AAC1-5133B29EBD92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C4B8-9497-4E8C-9B57-11A74F8B9887}" type="datetimeFigureOut">
              <a:rPr lang="en-US" smtClean="0"/>
              <a:t>4/1/2009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0F88-DF0D-4CD0-92B7-238817E6852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C4B8-9497-4E8C-9B57-11A74F8B9887}" type="datetimeFigureOut">
              <a:rPr lang="en-US" smtClean="0"/>
              <a:t>4/1/2009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0F88-DF0D-4CD0-92B7-238817E6852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C4B8-9497-4E8C-9B57-11A74F8B9887}" type="datetimeFigureOut">
              <a:rPr lang="en-US" smtClean="0"/>
              <a:t>4/1/2009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0F88-DF0D-4CD0-92B7-238817E6852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C4B8-9497-4E8C-9B57-11A74F8B9887}" type="datetimeFigureOut">
              <a:rPr lang="en-US" smtClean="0"/>
              <a:t>4/1/2009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0F88-DF0D-4CD0-92B7-238817E6852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C4B8-9497-4E8C-9B57-11A74F8B9887}" type="datetimeFigureOut">
              <a:rPr lang="en-US" smtClean="0"/>
              <a:t>4/1/2009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0F88-DF0D-4CD0-92B7-238817E6852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C4B8-9497-4E8C-9B57-11A74F8B9887}" type="datetimeFigureOut">
              <a:rPr lang="en-US" smtClean="0"/>
              <a:t>4/1/2009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0F88-DF0D-4CD0-92B7-238817E6852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C4B8-9497-4E8C-9B57-11A74F8B9887}" type="datetimeFigureOut">
              <a:rPr lang="en-US" smtClean="0"/>
              <a:t>4/1/2009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0F88-DF0D-4CD0-92B7-238817E6852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C4B8-9497-4E8C-9B57-11A74F8B9887}" type="datetimeFigureOut">
              <a:rPr lang="en-US" smtClean="0"/>
              <a:t>4/1/2009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0F88-DF0D-4CD0-92B7-238817E6852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C4B8-9497-4E8C-9B57-11A74F8B9887}" type="datetimeFigureOut">
              <a:rPr lang="en-US" smtClean="0"/>
              <a:t>4/1/2009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0F88-DF0D-4CD0-92B7-238817E6852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C4B8-9497-4E8C-9B57-11A74F8B9887}" type="datetimeFigureOut">
              <a:rPr lang="en-US" smtClean="0"/>
              <a:t>4/1/2009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0F88-DF0D-4CD0-92B7-238817E6852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C4B8-9497-4E8C-9B57-11A74F8B9887}" type="datetimeFigureOut">
              <a:rPr lang="en-US" smtClean="0"/>
              <a:t>4/1/2009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0F88-DF0D-4CD0-92B7-238817E6852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1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BC4B8-9497-4E8C-9B57-11A74F8B9887}" type="datetimeFigureOut">
              <a:rPr lang="en-US" smtClean="0"/>
              <a:t>4/1/2009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30F88-DF0D-4CD0-92B7-238817E6852B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00109"/>
            <a:ext cx="7772400" cy="5143536"/>
          </a:xfrm>
        </p:spPr>
        <p:txBody>
          <a:bodyPr>
            <a:normAutofit/>
          </a:bodyPr>
          <a:lstStyle/>
          <a:p>
            <a:r>
              <a:rPr lang="en-CA" sz="6000" b="1" dirty="0" smtClean="0"/>
              <a:t>We love Our Beavers!</a:t>
            </a:r>
            <a:br>
              <a:rPr lang="en-CA" sz="6000" b="1" dirty="0" smtClean="0"/>
            </a:br>
            <a:r>
              <a:rPr lang="en-CA" sz="6000" b="1" dirty="0"/>
              <a:t/>
            </a:r>
            <a:br>
              <a:rPr lang="en-CA" sz="6000" b="1" dirty="0"/>
            </a:br>
            <a:r>
              <a:rPr lang="en-CA" sz="3200" b="1" dirty="0" smtClean="0"/>
              <a:t>Erhard Kraus</a:t>
            </a:r>
            <a:br>
              <a:rPr lang="en-CA" sz="3200" b="1" dirty="0" smtClean="0"/>
            </a:br>
            <a:r>
              <a:rPr lang="en-CA" sz="3200" b="1" dirty="0" smtClean="0"/>
              <a:t>39 </a:t>
            </a:r>
            <a:r>
              <a:rPr lang="en-CA" sz="3200" b="1" dirty="0" err="1" smtClean="0"/>
              <a:t>Shellamwood</a:t>
            </a:r>
            <a:r>
              <a:rPr lang="en-CA" sz="3200" b="1" dirty="0" smtClean="0"/>
              <a:t> Trail</a:t>
            </a:r>
            <a:br>
              <a:rPr lang="en-CA" sz="3200" b="1" dirty="0" smtClean="0"/>
            </a:br>
            <a:r>
              <a:rPr lang="en-CA" sz="3200" b="1" dirty="0" smtClean="0"/>
              <a:t>416-293-3755</a:t>
            </a:r>
            <a:endParaRPr lang="en-CA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0438"/>
            <a:ext cx="6400800" cy="2428892"/>
          </a:xfrm>
        </p:spPr>
        <p:txBody>
          <a:bodyPr>
            <a:normAutofit/>
          </a:bodyPr>
          <a:lstStyle/>
          <a:p>
            <a:pPr algn="l"/>
            <a:endParaRPr lang="en-CA" sz="2400" dirty="0" smtClean="0"/>
          </a:p>
          <a:p>
            <a:endParaRPr lang="en-CA" dirty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What’s a Beaver’s Life like?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Eats bark and vegetation</a:t>
            </a:r>
          </a:p>
          <a:p>
            <a:r>
              <a:rPr lang="en-CA" dirty="0" smtClean="0"/>
              <a:t>Builds a dam to create a pond</a:t>
            </a:r>
          </a:p>
          <a:p>
            <a:r>
              <a:rPr lang="en-CA" dirty="0" smtClean="0"/>
              <a:t>Builds a lodge for safety, comfort and for winter</a:t>
            </a:r>
          </a:p>
          <a:p>
            <a:r>
              <a:rPr lang="en-CA" dirty="0" smtClean="0"/>
              <a:t>Keeps a food stash</a:t>
            </a:r>
          </a:p>
          <a:p>
            <a:r>
              <a:rPr lang="en-CA" dirty="0" smtClean="0"/>
              <a:t>Will move on if food is exhausted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Eats bark and vegetation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Beavers will cut down unprotected bushes and trees</a:t>
            </a:r>
          </a:p>
          <a:p>
            <a:pPr lvl="1"/>
            <a:r>
              <a:rPr lang="en-CA" dirty="0" smtClean="0"/>
              <a:t>Remedy: </a:t>
            </a:r>
            <a:br>
              <a:rPr lang="en-CA" dirty="0" smtClean="0"/>
            </a:br>
            <a:r>
              <a:rPr lang="en-CA" dirty="0" smtClean="0"/>
              <a:t>place wire mesh </a:t>
            </a:r>
            <a:br>
              <a:rPr lang="en-CA" dirty="0" smtClean="0"/>
            </a:br>
            <a:r>
              <a:rPr lang="en-CA" dirty="0" smtClean="0"/>
              <a:t>around trees </a:t>
            </a:r>
            <a:br>
              <a:rPr lang="en-CA" dirty="0" smtClean="0"/>
            </a:br>
            <a:r>
              <a:rPr lang="en-CA" dirty="0" smtClean="0"/>
              <a:t>to be kept</a:t>
            </a:r>
          </a:p>
          <a:p>
            <a:endParaRPr lang="en-CA" dirty="0"/>
          </a:p>
        </p:txBody>
      </p:sp>
      <p:pic>
        <p:nvPicPr>
          <p:cNvPr id="1027" name="Picture 3" descr="C:\Users\Owner\Pictures\2008_11_23\selected\c\IMG_08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571744"/>
            <a:ext cx="4251325" cy="3108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 smtClean="0"/>
              <a:t>Builds a dam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Builds a dam to create a pond</a:t>
            </a:r>
          </a:p>
          <a:p>
            <a:endParaRPr lang="en-CA" dirty="0"/>
          </a:p>
        </p:txBody>
      </p:sp>
      <p:pic>
        <p:nvPicPr>
          <p:cNvPr id="4098" name="Picture 2" descr="C:\Users\Owner\Pictures\2009_03_25\selected\compressed\IMG_11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9600" y="2214554"/>
            <a:ext cx="6160525" cy="3897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Builds a lodge 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Builds a lodge for safety, comfort and for winter</a:t>
            </a:r>
          </a:p>
          <a:p>
            <a:endParaRPr lang="en-CA" dirty="0"/>
          </a:p>
        </p:txBody>
      </p:sp>
      <p:pic>
        <p:nvPicPr>
          <p:cNvPr id="5123" name="Picture 3" descr="C:\Users\Owner\Pictures\2009_03_25\selected\compressed\IMG_11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500306"/>
            <a:ext cx="6238895" cy="3645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 smtClean="0"/>
              <a:t>Keeps a food stash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Beavers collect food in fall and keep it as a food raft for winter</a:t>
            </a:r>
            <a:endParaRPr lang="en-CA" sz="2800" dirty="0"/>
          </a:p>
        </p:txBody>
      </p:sp>
      <p:pic>
        <p:nvPicPr>
          <p:cNvPr id="2050" name="Picture 2" descr="C:\Users\Owner\Pictures\2008_12_25\beaver\compressed\IMG_10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143116"/>
            <a:ext cx="5564731" cy="4030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b="1" dirty="0" smtClean="0"/>
              <a:t>Beavers will move on if food is exhausted</a:t>
            </a:r>
            <a:endParaRPr lang="en-CA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Beavers stay within about 100m of their pond</a:t>
            </a:r>
          </a:p>
          <a:p>
            <a:r>
              <a:rPr lang="en-CA" dirty="0" smtClean="0"/>
              <a:t>If the food supply</a:t>
            </a:r>
            <a:br>
              <a:rPr lang="en-CA" dirty="0" smtClean="0"/>
            </a:br>
            <a:r>
              <a:rPr lang="en-CA" dirty="0" smtClean="0"/>
              <a:t> gets low, they</a:t>
            </a:r>
            <a:br>
              <a:rPr lang="en-CA" dirty="0" smtClean="0"/>
            </a:br>
            <a:r>
              <a:rPr lang="en-CA" dirty="0" smtClean="0"/>
              <a:t> move on</a:t>
            </a:r>
            <a:endParaRPr lang="en-CA" dirty="0"/>
          </a:p>
        </p:txBody>
      </p:sp>
      <p:pic>
        <p:nvPicPr>
          <p:cNvPr id="3074" name="Picture 2" descr="C:\Users\Owner\Pictures\2009_03_25\selected\compressed\IMG_11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6662" y="2714620"/>
            <a:ext cx="4691813" cy="3517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How to Keep Our Beavers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b="1" dirty="0" smtClean="0"/>
              <a:t>Protect City’s Trees </a:t>
            </a:r>
            <a:r>
              <a:rPr lang="en-CA" sz="2400" dirty="0" smtClean="0"/>
              <a:t>from beavers’ appetite</a:t>
            </a:r>
          </a:p>
          <a:p>
            <a:r>
              <a:rPr lang="en-CA" sz="2400" dirty="0" smtClean="0"/>
              <a:t>Bring </a:t>
            </a:r>
            <a:r>
              <a:rPr lang="en-CA" sz="2800" b="1" dirty="0" smtClean="0"/>
              <a:t>Schools</a:t>
            </a:r>
            <a:r>
              <a:rPr lang="en-CA" sz="2400" dirty="0" smtClean="0"/>
              <a:t> on Board</a:t>
            </a:r>
          </a:p>
          <a:p>
            <a:r>
              <a:rPr lang="en-CA" sz="2800" b="1" dirty="0" smtClean="0"/>
              <a:t>Advise Neighbours </a:t>
            </a:r>
            <a:r>
              <a:rPr lang="en-CA" sz="2400" dirty="0" smtClean="0"/>
              <a:t>of benefits and ways to protect their trees</a:t>
            </a:r>
          </a:p>
          <a:p>
            <a:r>
              <a:rPr lang="en-CA" sz="2800" b="1" dirty="0" smtClean="0"/>
              <a:t>Ensure food supply </a:t>
            </a:r>
            <a:r>
              <a:rPr lang="en-CA" sz="2400" dirty="0" smtClean="0"/>
              <a:t>for long term</a:t>
            </a:r>
          </a:p>
          <a:p>
            <a:r>
              <a:rPr lang="en-CA" sz="2800" b="1" dirty="0" smtClean="0"/>
              <a:t>Bring city departments on board </a:t>
            </a:r>
            <a:r>
              <a:rPr lang="en-CA" sz="2400" dirty="0" smtClean="0"/>
              <a:t>to ensure a successful future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We Love Our Beavers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/>
          <a:lstStyle/>
          <a:p>
            <a:pPr algn="ctr">
              <a:buNone/>
            </a:pPr>
            <a:r>
              <a:rPr lang="en-CA" dirty="0" smtClean="0"/>
              <a:t>For questions or just to talk, contact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sz="2000" dirty="0" smtClean="0"/>
              <a:t>Erhard Kraus</a:t>
            </a:r>
          </a:p>
          <a:p>
            <a:pPr algn="ctr">
              <a:buNone/>
            </a:pPr>
            <a:r>
              <a:rPr lang="en-CA" sz="2000" dirty="0" smtClean="0"/>
              <a:t>39 </a:t>
            </a:r>
            <a:r>
              <a:rPr lang="en-CA" sz="2000" dirty="0" err="1" smtClean="0"/>
              <a:t>Shellamwood</a:t>
            </a:r>
            <a:r>
              <a:rPr lang="en-CA" sz="2000" dirty="0" smtClean="0"/>
              <a:t> Trail</a:t>
            </a:r>
          </a:p>
          <a:p>
            <a:pPr algn="ctr">
              <a:buNone/>
            </a:pPr>
            <a:r>
              <a:rPr lang="en-CA" sz="2000" dirty="0" smtClean="0"/>
              <a:t>416-293-3</a:t>
            </a:r>
            <a:r>
              <a:rPr lang="en-CA" sz="2000" dirty="0" smtClean="0"/>
              <a:t>755</a:t>
            </a:r>
            <a:endParaRPr lang="en-CA" sz="2000" dirty="0" smtClean="0"/>
          </a:p>
          <a:p>
            <a:pPr algn="ctr">
              <a:buNone/>
            </a:pPr>
            <a:r>
              <a:rPr lang="en-CA" sz="2000" dirty="0" smtClean="0"/>
              <a:t>erhard.interlog@gmail.com</a:t>
            </a:r>
            <a:endParaRPr lang="en-C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Let’s Keep the Agincourt Beavers in their New Home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r>
              <a:rPr lang="en-CA" dirty="0" smtClean="0"/>
              <a:t>The beavers have made a new home in Agincourt</a:t>
            </a:r>
          </a:p>
          <a:p>
            <a:r>
              <a:rPr lang="en-CA" dirty="0" smtClean="0"/>
              <a:t>Beavers are great for the Neighbourhood</a:t>
            </a:r>
          </a:p>
          <a:p>
            <a:r>
              <a:rPr lang="en-CA" dirty="0" smtClean="0"/>
              <a:t>A few things need to be done to keep them here</a:t>
            </a:r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We Benefit From Our Beavers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CA" sz="2400" dirty="0"/>
              <a:t>A </a:t>
            </a:r>
            <a:r>
              <a:rPr lang="en-CA" sz="2800" b="1" dirty="0"/>
              <a:t>natural park </a:t>
            </a:r>
            <a:r>
              <a:rPr lang="en-CA" sz="2400" dirty="0"/>
              <a:t>that enhances the enjoyment of our  neighbourhood</a:t>
            </a:r>
          </a:p>
          <a:p>
            <a:pPr lvl="0"/>
            <a:r>
              <a:rPr lang="en-CA" sz="2400" dirty="0"/>
              <a:t>An </a:t>
            </a:r>
            <a:r>
              <a:rPr lang="en-CA" sz="2800" b="1" dirty="0"/>
              <a:t>educational opportunity </a:t>
            </a:r>
            <a:r>
              <a:rPr lang="en-CA" sz="2400" dirty="0"/>
              <a:t>for children and newcomers to </a:t>
            </a:r>
            <a:r>
              <a:rPr lang="en-CA" sz="2400" dirty="0" smtClean="0"/>
              <a:t>Canada</a:t>
            </a:r>
          </a:p>
          <a:p>
            <a:pPr lvl="0"/>
            <a:r>
              <a:rPr lang="en-CA" sz="2400" dirty="0" smtClean="0"/>
              <a:t>It attests to the </a:t>
            </a:r>
            <a:r>
              <a:rPr lang="en-CA" sz="2800" b="1" dirty="0" smtClean="0"/>
              <a:t>improved water quality </a:t>
            </a:r>
            <a:r>
              <a:rPr lang="en-CA" sz="2400" dirty="0" smtClean="0"/>
              <a:t>of our streams</a:t>
            </a:r>
            <a:endParaRPr lang="en-CA" sz="2400" dirty="0"/>
          </a:p>
          <a:p>
            <a:pPr lvl="0"/>
            <a:r>
              <a:rPr lang="en-CA" sz="2400" dirty="0"/>
              <a:t>The beavers attract other  wildlife that rounds out </a:t>
            </a:r>
            <a:r>
              <a:rPr lang="en-CA" sz="2800" b="1" dirty="0"/>
              <a:t>a natural </a:t>
            </a:r>
            <a:r>
              <a:rPr lang="en-CA" sz="2800" b="1" dirty="0" smtClean="0"/>
              <a:t>environment</a:t>
            </a:r>
            <a:endParaRPr lang="en-CA" sz="2400" b="1" dirty="0"/>
          </a:p>
          <a:p>
            <a:pPr lvl="0"/>
            <a:r>
              <a:rPr lang="en-CA" sz="2400" dirty="0"/>
              <a:t>New park  gives </a:t>
            </a:r>
            <a:r>
              <a:rPr lang="en-CA" sz="2800" b="1" dirty="0"/>
              <a:t>Ward 41 a bit of </a:t>
            </a:r>
            <a:r>
              <a:rPr lang="en-CA" sz="2800" b="1" dirty="0" smtClean="0"/>
              <a:t> “cachet” </a:t>
            </a:r>
            <a:r>
              <a:rPr lang="en-CA" sz="2400" dirty="0"/>
              <a:t>amongst other wards – </a:t>
            </a:r>
            <a:r>
              <a:rPr lang="en-CA" sz="2400" dirty="0" smtClean="0"/>
              <a:t>and will </a:t>
            </a:r>
            <a:r>
              <a:rPr lang="en-CA" sz="2400" dirty="0"/>
              <a:t>increase value of homes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Where in Agincourt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 Ward 41, between Midland and Brimley south of Huntingwood</a:t>
            </a:r>
            <a:endParaRPr lang="en-CA" dirty="0"/>
          </a:p>
        </p:txBody>
      </p:sp>
      <p:pic>
        <p:nvPicPr>
          <p:cNvPr id="7170" name="Picture 2" descr="C:\Users\Owner\Pictures\2009_03_25\selected\compressed\ward41-beaver-loc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714620"/>
            <a:ext cx="6270630" cy="3435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The drainage before Beaver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Photo taken last November, as the beaver settled in</a:t>
            </a:r>
          </a:p>
        </p:txBody>
      </p:sp>
      <p:pic>
        <p:nvPicPr>
          <p:cNvPr id="8194" name="Picture 2" descr="C:\Users\Owner\Pictures\2008_11_23\selected\c\IMG_08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7013" y="2554288"/>
            <a:ext cx="5734077" cy="3825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The Beaver’s </a:t>
            </a:r>
            <a:r>
              <a:rPr lang="en-CA" b="1" dirty="0"/>
              <a:t>N</a:t>
            </a:r>
            <a:r>
              <a:rPr lang="en-CA" b="1" dirty="0" smtClean="0"/>
              <a:t>ew </a:t>
            </a:r>
            <a:r>
              <a:rPr lang="en-CA" b="1" dirty="0"/>
              <a:t>H</a:t>
            </a:r>
            <a:r>
              <a:rPr lang="en-CA" b="1" dirty="0" smtClean="0"/>
              <a:t>ome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neighbourhood with its new pond</a:t>
            </a:r>
            <a:endParaRPr lang="en-CA" dirty="0"/>
          </a:p>
        </p:txBody>
      </p:sp>
      <p:pic>
        <p:nvPicPr>
          <p:cNvPr id="6146" name="Picture 2" descr="C:\Users\Owner\Pictures\2009_03_25\selected\compressed\IMG_1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571744"/>
            <a:ext cx="6262711" cy="3865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The pond 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pleasant walk beside the new pond</a:t>
            </a:r>
            <a:endParaRPr lang="en-CA" dirty="0"/>
          </a:p>
        </p:txBody>
      </p:sp>
      <p:pic>
        <p:nvPicPr>
          <p:cNvPr id="10242" name="Picture 2" descr="C:\Users\Owner\Pictures\2009_03_25\selected\compressed\IMG_11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357430"/>
            <a:ext cx="7512076" cy="3453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A new park was created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Ducks, geese and</a:t>
            </a:r>
            <a:br>
              <a:rPr lang="en-CA" dirty="0" smtClean="0"/>
            </a:br>
            <a:r>
              <a:rPr lang="en-CA" dirty="0" smtClean="0"/>
              <a:t> a northern muskrat have joined</a:t>
            </a:r>
            <a:endParaRPr lang="en-CA" dirty="0"/>
          </a:p>
        </p:txBody>
      </p:sp>
      <p:pic>
        <p:nvPicPr>
          <p:cNvPr id="9219" name="Picture 3" descr="C:\Users\Owner\Pictures\2009_03_25\selected\compressed\IMG_1119c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714488"/>
            <a:ext cx="2301875" cy="1731963"/>
          </a:xfrm>
          <a:prstGeom prst="rect">
            <a:avLst/>
          </a:prstGeom>
          <a:noFill/>
        </p:spPr>
      </p:pic>
      <p:pic>
        <p:nvPicPr>
          <p:cNvPr id="9220" name="Picture 4" descr="C:\Users\Owner\Pictures\2009_03_25\selected\compressed\IMG_11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786058"/>
            <a:ext cx="4054475" cy="2611437"/>
          </a:xfrm>
          <a:prstGeom prst="rect">
            <a:avLst/>
          </a:prstGeom>
          <a:noFill/>
        </p:spPr>
      </p:pic>
      <p:pic>
        <p:nvPicPr>
          <p:cNvPr id="9221" name="Picture 5" descr="C:\Users\Owner\Pictures\2009_03_25\selected\compressed\IMG_11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4214818"/>
            <a:ext cx="2628438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What happened so far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Our Beavers timeline</a:t>
            </a:r>
          </a:p>
          <a:p>
            <a:pPr lvl="1"/>
            <a:r>
              <a:rPr lang="en-CA" dirty="0"/>
              <a:t>T</a:t>
            </a:r>
            <a:r>
              <a:rPr lang="en-CA" dirty="0" smtClean="0"/>
              <a:t>hey appeared in November 2008</a:t>
            </a:r>
          </a:p>
          <a:p>
            <a:pPr lvl="1"/>
            <a:r>
              <a:rPr lang="en-CA" dirty="0" smtClean="0"/>
              <a:t>Survived the winter just fine</a:t>
            </a:r>
          </a:p>
          <a:p>
            <a:pPr lvl="1"/>
            <a:r>
              <a:rPr lang="en-CA" dirty="0" smtClean="0"/>
              <a:t>Other wildlife has joined</a:t>
            </a:r>
          </a:p>
          <a:p>
            <a:pPr lvl="1"/>
            <a:r>
              <a:rPr lang="en-CA" dirty="0" smtClean="0"/>
              <a:t>They promise to flourish at least one more year</a:t>
            </a:r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359</Words>
  <Application>Microsoft Office PowerPoint</Application>
  <PresentationFormat>On-screen Show (4:3)</PresentationFormat>
  <Paragraphs>57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We love Our Beavers!  Erhard Kraus 39 Shellamwood Trail 416-293-3755</vt:lpstr>
      <vt:lpstr>Let’s Keep the Agincourt Beavers in their New Home</vt:lpstr>
      <vt:lpstr>We Benefit From Our Beavers</vt:lpstr>
      <vt:lpstr>Where in Agincourt</vt:lpstr>
      <vt:lpstr>The drainage before Beaver</vt:lpstr>
      <vt:lpstr>The Beaver’s New Home</vt:lpstr>
      <vt:lpstr>The pond </vt:lpstr>
      <vt:lpstr>A new park was created</vt:lpstr>
      <vt:lpstr>What happened so far</vt:lpstr>
      <vt:lpstr>What’s a Beaver’s Life like?</vt:lpstr>
      <vt:lpstr>Eats bark and vegetation </vt:lpstr>
      <vt:lpstr>Builds a dam</vt:lpstr>
      <vt:lpstr>Builds a lodge  </vt:lpstr>
      <vt:lpstr>Keeps a food stash</vt:lpstr>
      <vt:lpstr>Beavers will move on if food is exhausted</vt:lpstr>
      <vt:lpstr>How to Keep Our Beavers</vt:lpstr>
      <vt:lpstr>We Love Our Beavers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‘love Our Beavers!</dc:title>
  <dc:creator>Owner</dc:creator>
  <cp:lastModifiedBy>Owner</cp:lastModifiedBy>
  <cp:revision>18</cp:revision>
  <dcterms:created xsi:type="dcterms:W3CDTF">2009-04-01T19:26:24Z</dcterms:created>
  <dcterms:modified xsi:type="dcterms:W3CDTF">2009-04-01T22:22:25Z</dcterms:modified>
</cp:coreProperties>
</file>